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4328-166D-4D7D-B38E-9AA7F5957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E5F93-3544-4847-8BAA-470C07E83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D5603-50E4-4EE5-8B85-EAE97345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E2B7-393E-4F88-8D79-18944A84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EB9E2-1D3D-4CFC-A433-9742CDE5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3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180C-B2C4-43CC-8BC4-CFA9618A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275F5-E692-4550-A6A8-74DF2B38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9B04-855F-4BD9-BDEA-B82756BF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578AE-486A-4B5A-AD42-612E65A5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2CD4C-B824-4F14-9963-B5190EE4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3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5C9CB-0522-4E47-B373-6CAEC580F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5B2F-1524-4C4F-B35B-3B75EE897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2E465-186F-45A1-BFE3-2549A92F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3A027-8DEF-4350-901B-A87899E1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42553-9127-4931-9384-4F756F7E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7445-062A-4FF9-AE2B-02A4824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A602-83B8-4FF9-929E-F3541334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B5A1B-9748-44E8-AD80-0BEB22EC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15685-CFFA-411D-8216-D5232EB4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CA506-D7EF-4EB0-96EB-594DFD19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4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EC3B-F1A9-4AE1-A5DB-9B0AB45A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F613D-5B41-41FD-A93B-5716E337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489F1-B765-415A-A608-1F043F27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3C99-F35F-49C9-A628-C8018F7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1CDD5-10ED-4F0A-B972-BAE891ED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4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1778-EA9E-4445-8A99-E9B262AE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B726-8893-45B5-A0BD-50C6F4674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E2A21-0486-4EFC-A970-2D83731A4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799E4-5CFC-4F23-8EA1-993C559B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6B7D1-3EC4-4737-A308-10CD47A9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22C83-C65A-41B9-B08B-55938484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7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43D8-7A7A-4C4B-851C-8D6E5037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108CF-BF4E-425E-8C48-9019A0494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2F404-7BE8-40D4-A909-503AB51B5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B09B8-E66D-4269-AD67-0CF23746A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04E76-7DF6-47A2-9BD8-261013945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8BD98-E6DE-4ABD-B7CF-349273FC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BF8EA-DD08-43A4-B47E-2D88B297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FE7E9-D21E-43AC-96DD-2274B496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3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3AEE-804A-4ADB-8923-CE674A40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B8CE9-5A29-4F64-8230-E4B70201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F848D-5589-4EC4-BBAC-BFAAFB00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1AFA7-E905-4D60-A25B-2F955C77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3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6B49B-8494-4912-88F4-4C6392E2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C14D9-CBBE-4B4D-ACC8-8CB954B8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2D22-3BAF-4308-AAEF-AAF98C31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8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6AD5-BC4F-4DAF-A620-00AAE163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7A31-D9F5-4142-B84B-C78EDB8A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976E2-0287-4760-88E8-9AA1109F5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99CBD-9A05-4C66-8CFE-4EC1116F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EED9E-6737-4A7E-AB19-A0DB78EB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87650-3384-405C-8152-591D83A5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7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CC48-C4F3-43CE-BF2A-93104412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96284-E626-4E62-921C-800AEFF51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9C0EC-8933-4B37-B72F-056F76227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0364E-4171-4822-AEA9-61D2A857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FF4FA-BEA6-4D61-A798-9AC7E7BA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61D9-515B-4324-8F9B-E34CCAC0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AEC72-11BF-4CE7-97D8-DD29CBD4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11D7B-6C02-46B1-B314-E2A9EEA75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FE572-0AA6-47ED-A510-279CBCD1B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CD2D-155C-45F7-95C6-808333F51D4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900AE-DE50-46AE-A2A0-E6D0E97F1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95859-D8FB-475D-B1F6-BDF905769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0BEFA-EA1E-44DF-867F-F0D59EE2A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6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8641-FA8E-45A5-ABE9-FABCDA073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3656A-80B8-4D15-B57E-135E64EA6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087B7-66D6-4F15-A77B-8C40251F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52" y="937865"/>
            <a:ext cx="8392696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8C9B-81BF-4511-993E-10AC523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F8C5-2EEF-4E9D-87AD-99F0F4C0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CDB46-6810-4685-8041-7702EC5D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7" y="1295102"/>
            <a:ext cx="9612066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5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72E2-B314-49AE-A8F4-800E3D01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C743-E732-429D-87FE-3E1BC8D8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56492-A34A-48EF-8078-924C71B57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366285"/>
            <a:ext cx="8440328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D743-4A2D-4706-8824-30DD6474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BB03B-C737-4F98-9F3F-30A650D17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82DCC-1BB6-4403-8B51-7ED5CB55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1" y="875943"/>
            <a:ext cx="685895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1437-A5CB-4E0C-AF4D-852C3F6F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1A6ED-0F38-4E17-90F1-BF69C6A17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D9BF7-2D07-47C8-8D5B-4022F3323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102" y="323416"/>
            <a:ext cx="3543795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C012-824D-444B-94B1-F3A1503C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D2E2-158F-4779-9C28-1CD61A9A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89ADF-6A7D-4CDF-AA57-0D0BCE57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971" y="566338"/>
            <a:ext cx="3458058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4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FD85-74D6-474A-94FD-B7E65FBB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AA6FA9-29C7-4B2B-B857-228FC59D9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493" y="1834054"/>
            <a:ext cx="9955014" cy="4334480"/>
          </a:xfrm>
        </p:spPr>
      </p:pic>
    </p:spTree>
    <p:extLst>
      <p:ext uri="{BB962C8B-B14F-4D97-AF65-F5344CB8AC3E}">
        <p14:creationId xmlns:p14="http://schemas.microsoft.com/office/powerpoint/2010/main" val="409906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5254-7F23-4A7C-A027-6CEEE9FD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87F7-357A-4930-8B66-596959606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9C7D7-9490-49FA-90A9-47B8A59D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84" y="1409418"/>
            <a:ext cx="7211431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C4B2-A0EC-40DB-A35D-ACD2DC70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88D6-B0FD-47D1-BC3E-A5E967E49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4B36B-7546-4017-97B8-CABAA96F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93" y="1037891"/>
            <a:ext cx="8869013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4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BBC3-3A1C-472F-ACAC-25B7ED5E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9F20C-005E-415E-8BA2-7BED5E26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10766-E545-470F-93E7-D6C44A6E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351995"/>
            <a:ext cx="10031225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1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D.Howard</dc:creator>
  <cp:lastModifiedBy>D.Howard</cp:lastModifiedBy>
  <cp:revision>2</cp:revision>
  <dcterms:created xsi:type="dcterms:W3CDTF">2025-10-22T08:13:54Z</dcterms:created>
  <dcterms:modified xsi:type="dcterms:W3CDTF">2025-10-22T08:26:02Z</dcterms:modified>
</cp:coreProperties>
</file>